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0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9968"/>
            <a:ext cx="4722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（作成補助シート３）</a:t>
            </a:r>
            <a:r>
              <a:rPr lang="en-US" altLang="ja-JP" sz="2800" dirty="0"/>
              <a:t>SWOT</a:t>
            </a:r>
            <a:r>
              <a:rPr lang="ja-JP" altLang="en-US" sz="2800" dirty="0"/>
              <a:t>分析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1202" y="593188"/>
            <a:ext cx="438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ＳＷＯＴ分析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60101" y="947131"/>
            <a:ext cx="4970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①自社の強みと弱みを書き出す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自社を取り巻く外部環境による影響を書き出す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②知財関連部分をマークする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02089"/>
              </p:ext>
            </p:extLst>
          </p:nvPr>
        </p:nvGraphicFramePr>
        <p:xfrm>
          <a:off x="870120" y="2097740"/>
          <a:ext cx="7705166" cy="4612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522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内部環境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外部環境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5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プラス要素</a:t>
                      </a:r>
                    </a:p>
                  </a:txBody>
                  <a:tcPr vert="eaVert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5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マイナス要素</a:t>
                      </a:r>
                    </a:p>
                  </a:txBody>
                  <a:tcPr vert="eaVert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696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haga</dc:creator>
  <cp:lastModifiedBy>haga</cp:lastModifiedBy>
  <cp:revision>95</cp:revision>
  <cp:lastPrinted>2018-04-26T10:59:11Z</cp:lastPrinted>
  <dcterms:created xsi:type="dcterms:W3CDTF">2018-04-18T06:33:01Z</dcterms:created>
  <dcterms:modified xsi:type="dcterms:W3CDTF">2020-07-22T02:26:03Z</dcterms:modified>
</cp:coreProperties>
</file>